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8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38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97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0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80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09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27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82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5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0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92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37C2-6AA1-4086-B226-A02309D22C91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11D9-A399-43C3-87DC-06E72F823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52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07D676A1-0B01-460F-A397-F3F78011CCD1}"/>
              </a:ext>
            </a:extLst>
          </p:cNvPr>
          <p:cNvSpPr/>
          <p:nvPr/>
        </p:nvSpPr>
        <p:spPr>
          <a:xfrm>
            <a:off x="0" y="-409451"/>
            <a:ext cx="7596738" cy="7492026"/>
          </a:xfrm>
          <a:prstGeom prst="rect">
            <a:avLst/>
          </a:prstGeom>
          <a:blipFill dpi="0" rotWithShape="1">
            <a:blip r:embed="rId2">
              <a:alphaModFix amt="5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BCF73A-1E73-4EFB-90D9-79182BC4D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4996" y="6177052"/>
            <a:ext cx="5111937" cy="403292"/>
          </a:xfrm>
        </p:spPr>
        <p:txBody>
          <a:bodyPr>
            <a:noAutofit/>
          </a:bodyPr>
          <a:lstStyle/>
          <a:p>
            <a:r>
              <a:rPr lang="pt-BR" sz="2200" dirty="0">
                <a:latin typeface="Century Gothic" panose="020B0502020202020204" pitchFamily="34" charset="0"/>
              </a:rPr>
              <a:t>Projeto ciência em transmissão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605EBC0-7ADE-46BF-8199-6A2F2A6E1F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2" t="35493" r="11189" b="35399"/>
          <a:stretch/>
        </p:blipFill>
        <p:spPr>
          <a:xfrm>
            <a:off x="9341644" y="5661891"/>
            <a:ext cx="2685488" cy="1030323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3D71D21B-BAF3-4B4D-98CF-C47DC15B57E0}"/>
              </a:ext>
            </a:extLst>
          </p:cNvPr>
          <p:cNvSpPr txBox="1">
            <a:spLocks/>
          </p:cNvSpPr>
          <p:nvPr/>
        </p:nvSpPr>
        <p:spPr>
          <a:xfrm>
            <a:off x="1732207" y="1442112"/>
            <a:ext cx="8727583" cy="403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>
                <a:latin typeface="Century Gothic" panose="020B0502020202020204" pitchFamily="34" charset="0"/>
              </a:rPr>
              <a:t>Título da pesquisa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2CAB87B-D3C8-4932-B0EC-57C274B6B210}"/>
              </a:ext>
            </a:extLst>
          </p:cNvPr>
          <p:cNvSpPr txBox="1">
            <a:spLocks/>
          </p:cNvSpPr>
          <p:nvPr/>
        </p:nvSpPr>
        <p:spPr>
          <a:xfrm>
            <a:off x="1627029" y="2759072"/>
            <a:ext cx="8727583" cy="403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Century Gothic" panose="020B0502020202020204" pitchFamily="34" charset="0"/>
              </a:rPr>
              <a:t>Autoria: </a:t>
            </a:r>
            <a:r>
              <a:rPr lang="pt-BR" sz="2800" dirty="0" err="1">
                <a:latin typeface="Century Gothic" panose="020B0502020202020204" pitchFamily="34" charset="0"/>
              </a:rPr>
              <a:t>xxxxxxx</a:t>
            </a:r>
            <a:endParaRPr 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146CC3E-910A-4002-B587-4256591E9719}"/>
              </a:ext>
            </a:extLst>
          </p:cNvPr>
          <p:cNvSpPr txBox="1">
            <a:spLocks/>
          </p:cNvSpPr>
          <p:nvPr/>
        </p:nvSpPr>
        <p:spPr>
          <a:xfrm>
            <a:off x="3013121" y="3740737"/>
            <a:ext cx="6165758" cy="403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Century Gothic" panose="020B0502020202020204" pitchFamily="34" charset="0"/>
              </a:rPr>
              <a:t>Orientador: </a:t>
            </a:r>
            <a:r>
              <a:rPr lang="pt-BR" sz="2800" dirty="0" err="1">
                <a:latin typeface="Century Gothic" panose="020B0502020202020204" pitchFamily="34" charset="0"/>
              </a:rPr>
              <a:t>xxxxxxxxxx</a:t>
            </a:r>
            <a:endParaRPr lang="pt-BR" sz="2800" dirty="0">
              <a:latin typeface="Century Gothic" panose="020B0502020202020204" pitchFamily="34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14C22DB2-53EB-4A52-8F4B-EF524A45D326}"/>
              </a:ext>
            </a:extLst>
          </p:cNvPr>
          <p:cNvSpPr txBox="1">
            <a:spLocks/>
          </p:cNvSpPr>
          <p:nvPr/>
        </p:nvSpPr>
        <p:spPr>
          <a:xfrm>
            <a:off x="3782632" y="4677587"/>
            <a:ext cx="4626736" cy="403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Century Gothic" panose="020B0502020202020204" pitchFamily="34" charset="0"/>
              </a:rPr>
              <a:t>Curso: </a:t>
            </a:r>
            <a:r>
              <a:rPr lang="pt-BR" sz="2800" dirty="0" err="1">
                <a:latin typeface="Century Gothic" panose="020B0502020202020204" pitchFamily="34" charset="0"/>
              </a:rPr>
              <a:t>xxxxxxxxxxxxx</a:t>
            </a:r>
            <a:endParaRPr lang="pt-BR" sz="2800" dirty="0">
              <a:latin typeface="Century Gothic" panose="020B0502020202020204" pitchFamily="34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0EAB724E-772C-4080-B627-ED04F0B9FD8A}"/>
              </a:ext>
            </a:extLst>
          </p:cNvPr>
          <p:cNvSpPr txBox="1">
            <a:spLocks/>
          </p:cNvSpPr>
          <p:nvPr/>
        </p:nvSpPr>
        <p:spPr>
          <a:xfrm>
            <a:off x="3013120" y="4264294"/>
            <a:ext cx="6165758" cy="403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Century Gothic" panose="020B0502020202020204" pitchFamily="34" charset="0"/>
              </a:rPr>
              <a:t>Coorientador: </a:t>
            </a:r>
            <a:r>
              <a:rPr lang="pt-BR" sz="2800" dirty="0" err="1">
                <a:latin typeface="Century Gothic" panose="020B0502020202020204" pitchFamily="34" charset="0"/>
              </a:rPr>
              <a:t>xxxxxx</a:t>
            </a:r>
            <a:endParaRPr 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1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ABCF73A-1E73-4EFB-90D9-79182BC4D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6890" y="6454708"/>
            <a:ext cx="5718220" cy="403292"/>
          </a:xfrm>
        </p:spPr>
        <p:txBody>
          <a:bodyPr>
            <a:normAutofit/>
          </a:bodyPr>
          <a:lstStyle/>
          <a:p>
            <a:r>
              <a:rPr lang="pt-BR" sz="1600" dirty="0">
                <a:latin typeface="Century Gothic" panose="020B0502020202020204" pitchFamily="34" charset="0"/>
              </a:rPr>
              <a:t>Projeto ciência em transmissão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605EBC0-7ADE-46BF-8199-6A2F2A6E1F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2" t="35493" r="11189" b="35399"/>
          <a:stretch/>
        </p:blipFill>
        <p:spPr>
          <a:xfrm>
            <a:off x="10586434" y="6231069"/>
            <a:ext cx="1566929" cy="60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6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ABCF73A-1E73-4EFB-90D9-79182BC4D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6890" y="6454708"/>
            <a:ext cx="5718220" cy="403292"/>
          </a:xfrm>
        </p:spPr>
        <p:txBody>
          <a:bodyPr>
            <a:normAutofit/>
          </a:bodyPr>
          <a:lstStyle/>
          <a:p>
            <a:r>
              <a:rPr lang="pt-BR" sz="1600" dirty="0">
                <a:latin typeface="Century Gothic" panose="020B0502020202020204" pitchFamily="34" charset="0"/>
              </a:rPr>
              <a:t>Projeto ciência em transmissão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605EBC0-7ADE-46BF-8199-6A2F2A6E1F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2" t="35493" r="11189" b="35399"/>
          <a:stretch/>
        </p:blipFill>
        <p:spPr>
          <a:xfrm>
            <a:off x="10586434" y="6231069"/>
            <a:ext cx="1566929" cy="60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5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30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passos</dc:creator>
  <cp:lastModifiedBy>fabio passos</cp:lastModifiedBy>
  <cp:revision>8</cp:revision>
  <dcterms:created xsi:type="dcterms:W3CDTF">2021-03-16T01:41:34Z</dcterms:created>
  <dcterms:modified xsi:type="dcterms:W3CDTF">2021-03-18T11:32:12Z</dcterms:modified>
</cp:coreProperties>
</file>